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26A0D-B379-4CAA-F350-65EF7501F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2A534-D148-9910-F694-A4CB6F6B5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B67FC-EED2-DCDB-DB0A-D0CF1ED8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AC40-80DA-99D2-5EF7-AB1B15E1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18EF8-70E7-B92D-3029-6A81EE84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B6B246-4D1E-3661-64AC-E2DA76FCC1CA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4FC30A65-9F15-72E7-F9FD-F398213FBE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7532F37-BEBB-29C1-C189-2EF88480CD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E7310EAF-5A54-9BC0-4A1D-19E493E42E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2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4893-A278-E4D9-D25A-BE61B38F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FD597-A964-29D1-6B16-310AD75C2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3C00D-3AA2-516F-EC46-5ABE78C9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946C1-0B0A-0FDF-580D-BB3BE1C0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7B34E-9838-3D3C-579C-33C96EDB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9A2E46-CAC1-D984-2025-246B4D5CE0DE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8" name="Content Placeholder 5">
              <a:extLst>
                <a:ext uri="{FF2B5EF4-FFF2-40B4-BE49-F238E27FC236}">
                  <a16:creationId xmlns:a16="http://schemas.microsoft.com/office/drawing/2014/main" id="{F71F2E66-7272-F3F8-3FEE-1E10326E4B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F9312FB-5F93-3AB4-3802-F6805E91B3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5EC29-A464-C11D-B729-3BDDB04CDF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5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944050-2BE2-9B36-02F1-56921D4B5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9CDF6-780B-9EE2-EFF1-043862719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66D1D-5067-FCED-D038-5873B47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DBF92-ADEE-ADD1-BFE1-32995C09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EA8A9-14A7-8778-D586-3A322E3B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289FBF-FD08-1274-D9D4-49EDC2F4F379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8" name="Content Placeholder 5">
              <a:extLst>
                <a:ext uri="{FF2B5EF4-FFF2-40B4-BE49-F238E27FC236}">
                  <a16:creationId xmlns:a16="http://schemas.microsoft.com/office/drawing/2014/main" id="{9BCD0287-AFDB-D5C5-C9E9-6E797E9798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F810268-988A-9371-6DE7-16A7E56114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7CD469AC-03B1-402D-E695-F7FAE8835A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6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65A8-714B-36F6-5E12-60701CCD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6F30-0AD5-55C5-EA0B-29420D7E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85BC7-0CEB-38D1-A5E1-66B4AC6C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2D332-29A1-1001-E2E5-24D859C5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6FD9B-9015-1E85-98F8-2F7035D4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32E387-7A66-FACB-FE7E-F3D196A973FB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8" name="Content Placeholder 5">
              <a:extLst>
                <a:ext uri="{FF2B5EF4-FFF2-40B4-BE49-F238E27FC236}">
                  <a16:creationId xmlns:a16="http://schemas.microsoft.com/office/drawing/2014/main" id="{58EA8F85-7391-3EC1-281C-02E14AF596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DB6F958-E9E3-287D-A61F-736879974E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5BB2BED-287A-AF81-8CF9-125AD7E99D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1953-C986-8F2E-DF8F-A9544A4F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214BF-1A3A-6AF3-C6C1-B75C9E148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5292F-8D6A-FC7D-E366-B3719A1C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15278-401F-A463-D92F-900C91C4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69D04-750C-20FC-BA96-8E557FEA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1C2B16C-87C2-142D-B2AC-FBF8C00C44A4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8" name="Content Placeholder 5">
              <a:extLst>
                <a:ext uri="{FF2B5EF4-FFF2-40B4-BE49-F238E27FC236}">
                  <a16:creationId xmlns:a16="http://schemas.microsoft.com/office/drawing/2014/main" id="{FBFC1DB6-9C8A-FAA6-A058-AF875ADC00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48AE76C-4183-80D3-CE74-4E29F17E6B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FC964017-79CC-F0F4-1F40-A4F286E35D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6696-AEC6-2667-66CA-04F52CB9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76FA1-A351-F08A-70CD-E58E5F21C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E7DB6-0C7F-ED34-5026-2FAE41712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A1095-467C-DB4D-4722-5785858E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4C257-7C4A-98E9-D667-EAF660E9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070F9-8258-95A4-4E77-626B489E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5B09C3-F279-776C-E541-38B9820AE31C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9" name="Content Placeholder 5">
              <a:extLst>
                <a:ext uri="{FF2B5EF4-FFF2-40B4-BE49-F238E27FC236}">
                  <a16:creationId xmlns:a16="http://schemas.microsoft.com/office/drawing/2014/main" id="{11CCC98A-569F-63FE-B556-915532B75F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B63365A-C898-CB03-FB7B-834E28F4FA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58A2C7E-8E88-873F-B120-6ED571F48A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9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1626E-FA39-8A8C-5744-98BC7B59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13B94-A246-A90C-D35D-91DC4D6B2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0973C-4C49-97BC-0976-026D99900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B2F7C-A9E1-CEEC-BC35-BE76E5442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7BCAB-4D40-71DC-8E15-7CFE1B167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8E75E1-52FD-7366-1DE3-B11245FA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3A1C4-66CA-BEC9-9394-DDDD2D17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C6DD2-C8D1-D4A8-E6D1-18BC5ABB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C3F7D4-771F-C74B-367A-1376FA4A0011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11" name="Content Placeholder 5">
              <a:extLst>
                <a:ext uri="{FF2B5EF4-FFF2-40B4-BE49-F238E27FC236}">
                  <a16:creationId xmlns:a16="http://schemas.microsoft.com/office/drawing/2014/main" id="{682383F2-210C-A7C7-DD5C-5C9FBA2064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AC1DC4E-1275-324C-94D6-00C15E75B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6532665-8DC7-CCC2-0163-C3AA3D8D07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5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0AD2-6948-8978-23AF-F9141238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2A9AE-3D3A-25F7-84F9-E7097EBC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BA897-7323-D1B9-C0DA-8C44D86D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D848B-434F-4A77-1640-A2A19AF2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783A7A-EEB6-8735-F792-F0C91E15DB66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6766130A-B36D-693F-C120-047A4B45BC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CD6B880-9408-D4F9-FBC3-F23BE806B4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69509063-E4E9-214E-619B-FADD91A2B5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01077-FFEF-D16D-C225-2D151755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C9C7D-A059-F154-1467-8DB1D023D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F5589-95F0-8F39-EE2F-A3B5C723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4DDB0F9-9A24-8B91-694E-BEAABC856462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6" name="Content Placeholder 5">
              <a:extLst>
                <a:ext uri="{FF2B5EF4-FFF2-40B4-BE49-F238E27FC236}">
                  <a16:creationId xmlns:a16="http://schemas.microsoft.com/office/drawing/2014/main" id="{02B09D6B-B07E-B320-6893-47F708FD1E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FF9DC73-8172-19F8-F65E-72BFFB3A78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7F49553-517F-B770-FD37-C6DA5BE889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4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8F6C-6BCB-AEE1-03A9-4DC56E22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6154-73D7-ADD1-5842-0E5644FF3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2E2FF-80C1-1F95-847B-107151EFB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3879-AABA-D6EA-36C6-11902481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96356-35C1-39F8-3403-6B89FABB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129A5-58DD-EE3C-1DA9-F6CD17A51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FFF77B-EFF5-B467-E706-83974E3CDCC4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9" name="Content Placeholder 5">
              <a:extLst>
                <a:ext uri="{FF2B5EF4-FFF2-40B4-BE49-F238E27FC236}">
                  <a16:creationId xmlns:a16="http://schemas.microsoft.com/office/drawing/2014/main" id="{264F8A35-7A67-0320-BE03-17E87194F7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1B48EBA-C0F4-9B47-A5D2-9701DB866F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51DEECD-313B-9CB9-09A8-A3173021C8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9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B1BC-BA14-8A84-D425-BAD453AE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72665-191F-4AE3-2CF8-B6BFD5681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E22F4-F21B-63A9-F40F-55FCE1B68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C5AAB-F103-1AEF-2878-964D29B5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20708-45E5-497A-8F74-36B38BD5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88D49-52C1-461E-A19A-BF95BAF6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76CB93D-C06F-C312-E879-818164346C20}"/>
              </a:ext>
            </a:extLst>
          </p:cNvPr>
          <p:cNvGrpSpPr/>
          <p:nvPr userDrawn="1"/>
        </p:nvGrpSpPr>
        <p:grpSpPr>
          <a:xfrm>
            <a:off x="9469314" y="230188"/>
            <a:ext cx="2611775" cy="1062281"/>
            <a:chOff x="9272358" y="230188"/>
            <a:chExt cx="2755979" cy="1149936"/>
          </a:xfrm>
        </p:grpSpPr>
        <p:pic>
          <p:nvPicPr>
            <p:cNvPr id="9" name="Content Placeholder 5">
              <a:extLst>
                <a:ext uri="{FF2B5EF4-FFF2-40B4-BE49-F238E27FC236}">
                  <a16:creationId xmlns:a16="http://schemas.microsoft.com/office/drawing/2014/main" id="{1E64E37F-F089-A113-2905-0FF31A9021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2358" y="230188"/>
              <a:ext cx="1149936" cy="11499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FA62776-C514-5F81-8286-F8FC3C9DA2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525628" y="285768"/>
              <a:ext cx="1502709" cy="1038775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4816D21-6885-6C91-631D-73524B7ECE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8" y="5951903"/>
            <a:ext cx="1766928" cy="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4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3DBBC-AED9-092C-50BF-115E20C4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7D774-5CD3-43BD-1890-CC8074365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08C73-B362-0040-4056-331B14ACE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ED98-2E12-4F0A-8687-166D093270CE}" type="datetimeFigureOut">
              <a:rPr lang="en-IN" smtClean="0"/>
              <a:t>09-07-2024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AE0A6-0B08-C40D-23E5-552D9E6ED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73749-5DE7-5FAE-DB50-FCFA76C64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1B97-9A0A-4A7F-B72C-4E2AC68C5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86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5D79-FED4-6F37-51DE-5B7D3E96E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AB5A8-5354-6D0C-8A34-FE80D915A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688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02A9-D81C-E12A-2D0C-24C27CEA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309A-690E-7B85-ADDA-D3BBDFA65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90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FCFB-6B8D-157C-CDFC-D6CB7CCC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F261D-1907-C04E-0B8F-B367B70F7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49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4D5F-69F0-159D-0F50-06C6D76F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7579C-CF87-1907-A09C-25B865009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7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961D-B0FE-0522-A45B-852B5628D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681A-C8C8-E983-CE76-548A9663C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39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F86E-E8F8-E451-D579-953FE091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5A600-6E3B-C23E-FEBB-6E81A5724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56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F277-B84F-DAF3-7BA9-39DE396E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CA33-024B-2471-FB9C-5D4C76F52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08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0354-918E-033A-38B3-615B37A09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7D624-3D81-2FF1-1973-DCF69AACC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815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Medical Education</dc:creator>
  <cp:lastModifiedBy>Medical Education</cp:lastModifiedBy>
  <cp:revision>1</cp:revision>
  <dcterms:created xsi:type="dcterms:W3CDTF">2024-07-09T10:11:35Z</dcterms:created>
  <dcterms:modified xsi:type="dcterms:W3CDTF">2024-07-09T10:13:28Z</dcterms:modified>
</cp:coreProperties>
</file>